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0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81" r:id="rId23"/>
    <p:sldId id="275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82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56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6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7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8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92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8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8056B-6856-4A0C-B45B-6AE5380A55BB}" type="datetimeFigureOut">
              <a:rPr lang="en-US" smtClean="0"/>
              <a:t>4/8/2016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20588-C5AF-4FC2-8B20-1C4CBE4C0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4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383957" y="1590632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FlyinTravel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/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en-US" dirty="0">
              <a:ln w="9525">
                <a:solidFill>
                  <a:schemeClr val="bg1"/>
                </a:solidFill>
                <a:prstDash val="solid"/>
              </a:ln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10776" y="3429000"/>
            <a:ext cx="2473754" cy="216982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Ganesh Santhar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BhanuPrakash Ramineni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Jithin James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Rambabu Kunchala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ln w="0"/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Rakhi Ubriani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29" y="2810898"/>
            <a:ext cx="722853" cy="289141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1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297367"/>
            <a:ext cx="68045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Admin-Flight Classes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60100" r="51089" b="-2130"/>
          <a:stretch/>
        </p:blipFill>
        <p:spPr>
          <a:xfrm>
            <a:off x="5758488" y="1842439"/>
            <a:ext cx="5335536" cy="426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6422" y="2446712"/>
            <a:ext cx="68045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Payment Class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5" t="1286" r="857" b="29364"/>
          <a:stretch/>
        </p:blipFill>
        <p:spPr>
          <a:xfrm>
            <a:off x="6021659" y="1161957"/>
            <a:ext cx="4159406" cy="508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240061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Calling Signup in the Class Account creates a Member Account in the system.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Calling Delete in the Class Account removes the Member Account in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IDs should be unique.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minimum age of traveler should be 18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5980" y="1327129"/>
            <a:ext cx="75474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u="sng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</a:t>
            </a:r>
            <a:r>
              <a:rPr lang="en-US" sz="3600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Constraint Language (OCL)</a:t>
            </a:r>
            <a:endParaRPr lang="en-US" sz="3600" b="0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2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01337" y="2133678"/>
            <a:ext cx="10907486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Account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:: Signup(M)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pre: self.R3-&gt; excludes(M)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post: self.R3-&gt; includes(M)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Account::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Delete(M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self.R3-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includes(M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post: self.R3-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excludes(M)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 Bookings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inv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self.allInstances()-&gt;ForAll (C1,C2 | C1&lt;&gt;C2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implies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C1.BookingID&lt;&gt;C2.BookingID)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Context Traveler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inv: self.Age&gt;=18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5980" y="1327129"/>
            <a:ext cx="754745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u="sng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</a:t>
            </a:r>
            <a:r>
              <a:rPr lang="en-US" sz="3600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Constraint Language (OCL)</a:t>
            </a:r>
            <a:endParaRPr lang="en-US" sz="3600" b="0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C:\Users\b_ramine\Desktop\State_Machine_StateMachine_Account_StateMachine_Account.JPE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7" y="2246925"/>
            <a:ext cx="6524625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49854" y="1366317"/>
            <a:ext cx="72236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 for Accoun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Class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64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C:\Users\b_ramine\Desktop\State_Machine_StateMachine_Credit_Debit_Interac_Payment_StateMachine_Credit_Debit_Interac_Payment.JPE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086" y="1973978"/>
            <a:ext cx="752475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10666" y="1186159"/>
            <a:ext cx="115765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 for Credit/Debit/</a:t>
            </a:r>
            <a:r>
              <a:rPr lang="en-US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Interac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card Payment Class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3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967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Method performs below actions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the Booking id.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Searches the Booking id in the booked database.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Booking id found, retrieves the booking details like flight number, source, destination, and no of passengers and prints on screen.</a:t>
            </a:r>
          </a:p>
          <a:p>
            <a:pPr marL="0" lvl="0" indent="0">
              <a:buNone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193180" y="3635298"/>
            <a:ext cx="10426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void 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viewbooking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BookingDetails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temp; //creating a temporary object of Booking details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("\n    ===========      Please Enter the Booking ID:   ");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BookingID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read.GetInt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Static Vector 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fDetails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vector (); // Flight booking database vector populated in other methods we are just using it here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("---Flight No.---Flight Date---Flight Time---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NO.Passengers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---Source---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---");	// displaying flight schedule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("");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(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fDetails.size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	// start of for loop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temp =(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BookingDetails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fDetails.elementAt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	// temporary variable 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	if(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temp.Destination.equals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BookingID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	//start of if statement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{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temp.Flight_Num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+"----"+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temp.FlightDate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+"----"+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temp.Time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+"----"+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temp.Num_Of_Passengers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+"----"+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temp.Source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+"----"+</a:t>
            </a:r>
            <a:r>
              <a:rPr lang="en-US" sz="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temp.Destination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 // end of if statement	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	// end of for loop</a:t>
            </a:r>
          </a:p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0666" y="1119484"/>
            <a:ext cx="96239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u="sng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Action Specification for View Booking operation</a:t>
            </a:r>
            <a:endParaRPr lang="en-US" sz="3600" b="0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6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075" y="2019438"/>
            <a:ext cx="377530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Executable</a:t>
            </a:r>
          </a:p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Class Diagram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80" y="1163539"/>
            <a:ext cx="7979919" cy="5237261"/>
          </a:xfrm>
        </p:spPr>
      </p:pic>
    </p:spTree>
    <p:extLst>
      <p:ext uri="{BB962C8B-B14F-4D97-AF65-F5344CB8AC3E}">
        <p14:creationId xmlns:p14="http://schemas.microsoft.com/office/powerpoint/2010/main" val="6276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73705" y="1196363"/>
            <a:ext cx="364459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Account {</a:t>
            </a:r>
          </a:p>
          <a:p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private String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AccountID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private Member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private Admin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Getter of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AccountID</a:t>
            </a:r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String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getAccountID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	 return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AccountID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Setter of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AccountID</a:t>
            </a:r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void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setAccountID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(String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AccountID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{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this.AccountID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AccountID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Getter of member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Member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getMember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	 return member;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Setter of member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void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setMember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(Member member) {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this.member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member; </a:t>
            </a:r>
          </a:p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53093" y="1049995"/>
            <a:ext cx="46389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Getter of admin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Admin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getAdmin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	 return admin;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Setter of admin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void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setAdmin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(Admin admin) {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 </a:t>
            </a:r>
            <a:r>
              <a:rPr lang="en-US" sz="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this.admin</a:t>
            </a:r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admin;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void View() {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// TODO Auto-generated method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}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void Delete() {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// TODO Auto-generated method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}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void Modify() {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// TODO Auto-generated method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}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/**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*/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public void Signup() { 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// TODO Auto-generated method</a:t>
            </a: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} </a:t>
            </a:r>
          </a:p>
          <a:p>
            <a:endParaRPr lang="en-US" sz="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3666" y="1993335"/>
            <a:ext cx="28316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ccoun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t.java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9817" y="1016857"/>
            <a:ext cx="44307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Working Prototype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80" y="1660481"/>
            <a:ext cx="8433107" cy="4661942"/>
          </a:xfrm>
        </p:spPr>
      </p:pic>
    </p:spTree>
    <p:extLst>
      <p:ext uri="{BB962C8B-B14F-4D97-AF65-F5344CB8AC3E}">
        <p14:creationId xmlns:p14="http://schemas.microsoft.com/office/powerpoint/2010/main" val="26897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34143" y="2603240"/>
            <a:ext cx="10515600" cy="343376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 Flight Travel over the years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igh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Flight Reservation system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 leading-edge model driven software engineering techniques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6075" y="1609915"/>
            <a:ext cx="68045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u="sng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Flight Reservation system</a:t>
            </a:r>
            <a:endParaRPr lang="en-US" sz="3600" b="0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0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08" t="16063" r="19265" b="12486"/>
          <a:stretch/>
        </p:blipFill>
        <p:spPr>
          <a:xfrm>
            <a:off x="838200" y="1902561"/>
            <a:ext cx="4878897" cy="360614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lum brigh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4" t="26082" r="19979" b="6785"/>
          <a:stretch/>
        </p:blipFill>
        <p:spPr>
          <a:xfrm>
            <a:off x="6555296" y="1902560"/>
            <a:ext cx="5280421" cy="36061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9413" y="1124763"/>
            <a:ext cx="72236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 Online Repository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5" t="6377" r="18042" b="43191"/>
          <a:stretch/>
        </p:blipFill>
        <p:spPr>
          <a:xfrm>
            <a:off x="778172" y="1851193"/>
            <a:ext cx="9836332" cy="3747174"/>
          </a:xfrm>
        </p:spPr>
      </p:pic>
      <p:sp>
        <p:nvSpPr>
          <p:cNvPr id="6" name="Rectangle 5"/>
          <p:cNvSpPr/>
          <p:nvPr/>
        </p:nvSpPr>
        <p:spPr>
          <a:xfrm>
            <a:off x="310666" y="1052809"/>
            <a:ext cx="72236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Google Sheets – Progress Tracking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0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0666" y="1052809"/>
            <a:ext cx="72236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Doodle- Meeting Scheduling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brigh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t="2941" r="-2182" b="8797"/>
          <a:stretch/>
        </p:blipFill>
        <p:spPr>
          <a:xfrm>
            <a:off x="3840480" y="1920240"/>
            <a:ext cx="4806175" cy="3840480"/>
          </a:xfrm>
        </p:spPr>
      </p:pic>
    </p:spTree>
    <p:extLst>
      <p:ext uri="{BB962C8B-B14F-4D97-AF65-F5344CB8AC3E}">
        <p14:creationId xmlns:p14="http://schemas.microsoft.com/office/powerpoint/2010/main" val="4835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03" r="13710" b="17149"/>
          <a:stretch/>
        </p:blipFill>
        <p:spPr>
          <a:xfrm>
            <a:off x="1312192" y="1727714"/>
            <a:ext cx="10382988" cy="4673085"/>
          </a:xfrm>
        </p:spPr>
      </p:pic>
      <p:sp>
        <p:nvSpPr>
          <p:cNvPr id="5" name="Rectangle 4"/>
          <p:cNvSpPr/>
          <p:nvPr/>
        </p:nvSpPr>
        <p:spPr>
          <a:xfrm>
            <a:off x="310666" y="1081384"/>
            <a:ext cx="72236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Microsoft Project – Gantt Chart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31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3130" y="1539308"/>
            <a:ext cx="39681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85639"/>
            <a:ext cx="10515600" cy="399132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Driven Concepts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Papyrus tool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Spirit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Handling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skills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2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37839" y="2507365"/>
            <a:ext cx="10515600" cy="366889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Introduced to Object Management Group (OMG)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various Standard tools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Prepared for Current Market Situations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more number of workshops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210" y="1625343"/>
            <a:ext cx="26357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98848" y="2413337"/>
            <a:ext cx="375615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</a:t>
            </a:r>
            <a:r>
              <a:rPr lang="en-US" sz="6000" b="1" dirty="0" smtClean="0">
                <a:ln w="9525">
                  <a:solidFill>
                    <a:schemeClr val="bg1"/>
                  </a:solidFill>
                  <a:prstDash val="solid"/>
                </a:ln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you</a:t>
            </a:r>
          </a:p>
        </p:txBody>
      </p:sp>
      <p:sp>
        <p:nvSpPr>
          <p:cNvPr id="4" name="Rectangle 3"/>
          <p:cNvSpPr/>
          <p:nvPr/>
        </p:nvSpPr>
        <p:spPr>
          <a:xfrm>
            <a:off x="8084554" y="4220170"/>
            <a:ext cx="34772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2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57" y="1731655"/>
            <a:ext cx="7330560" cy="4591086"/>
          </a:xfrm>
        </p:spPr>
      </p:pic>
      <p:sp>
        <p:nvSpPr>
          <p:cNvPr id="5" name="Rectangle 4"/>
          <p:cNvSpPr/>
          <p:nvPr/>
        </p:nvSpPr>
        <p:spPr>
          <a:xfrm>
            <a:off x="802888" y="1196396"/>
            <a:ext cx="346920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FlyinTravel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49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51" y="-22302"/>
            <a:ext cx="12192000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18064" y="2029716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 and Scenario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 and OCL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Machines and Action Specification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Prototype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Tools used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FlyinTravel Demo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80585" y="1321830"/>
            <a:ext cx="33683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u="sng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4000" b="0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03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C:\Users\g_selv\Desktop\usecasediagram_new\FlightReservationSystem.JPE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18" y="1346123"/>
            <a:ext cx="5832283" cy="497661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02166" y="1967208"/>
            <a:ext cx="461730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Use-Case Diagram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3440677" y="1825625"/>
          <a:ext cx="5310646" cy="43513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2116"/>
                <a:gridCol w="4138530"/>
              </a:tblGrid>
              <a:tr h="2519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 case ID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UC-005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</a:tr>
              <a:tr h="2627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Search Flights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</a:tr>
              <a:tr h="2627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Actor(s)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Traveler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</a:tr>
              <a:tr h="2788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Traveler search for the flight as per the Traveler’s requirements.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</a:tr>
              <a:tr h="3809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Precondition(s)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Traveler should launch the system and be in the main page.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</a:tr>
              <a:tr h="2294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Basic Flow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 Traveler clicks search flights.</a:t>
                      </a:r>
                      <a:endParaRPr lang="en-US" sz="1000">
                        <a:effectLst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 System displays the search flights with below search options 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One way or Round trip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Domestic or International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Source location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Destination Location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Date of travel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No of Passengers</a:t>
                      </a:r>
                      <a:endParaRPr lang="en-US" sz="1000"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100">
                          <a:effectLst/>
                        </a:rPr>
                        <a:t>Type of Passengers(Adult/kids)</a:t>
                      </a:r>
                      <a:endParaRPr lang="en-US" sz="1000">
                        <a:effectLst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3. Traveler enters all the options.</a:t>
                      </a:r>
                      <a:endParaRPr lang="en-US" sz="1000">
                        <a:effectLst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4. System retrieves the search results.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</a:tr>
              <a:tr h="2519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 Condition(s)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Retrieved flights are displayed.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</a:tr>
              <a:tr h="3680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Exception(s)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Error Message is displayed if any of the mandatory information is not entered.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487" marR="64487" marT="0" marB="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10666" y="1052809"/>
            <a:ext cx="78046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Fully Dressed Use-Case Scenario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3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3814" y="2193615"/>
            <a:ext cx="56242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24" y="1156552"/>
            <a:ext cx="5684065" cy="522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596" y="2402106"/>
            <a:ext cx="68045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Traveler-Flight Classes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t="35629" r="31944" b="1325"/>
          <a:stretch/>
        </p:blipFill>
        <p:spPr>
          <a:xfrm>
            <a:off x="6226118" y="1260009"/>
            <a:ext cx="3754223" cy="50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944" y="2245990"/>
            <a:ext cx="68045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Member-Traveler Classes</a:t>
            </a:r>
            <a:endParaRPr 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 t="12678" r="53220" b="41088"/>
          <a:stretch/>
        </p:blipFill>
        <p:spPr>
          <a:xfrm>
            <a:off x="6533399" y="1572321"/>
            <a:ext cx="4829693" cy="442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489</TotalTime>
  <Words>455</Words>
  <Application>Microsoft Office PowerPoint</Application>
  <PresentationFormat>Widescreen</PresentationFormat>
  <Paragraphs>191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Mangal</vt:lpstr>
      <vt:lpstr>Symbol</vt:lpstr>
      <vt:lpstr>Times New Roman</vt:lpstr>
      <vt:lpstr>Office Theme</vt:lpstr>
      <vt:lpstr>FlyinTravel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Bhanuprakash Ramineni</dc:creator>
  <cp:lastModifiedBy>Bhanuprakash Ramineni</cp:lastModifiedBy>
  <cp:revision>39</cp:revision>
  <dcterms:created xsi:type="dcterms:W3CDTF">2016-04-07T20:47:42Z</dcterms:created>
  <dcterms:modified xsi:type="dcterms:W3CDTF">2016-04-08T19:30:28Z</dcterms:modified>
</cp:coreProperties>
</file>